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9" autoAdjust="0"/>
  </p:normalViewPr>
  <p:slideViewPr>
    <p:cSldViewPr>
      <p:cViewPr varScale="1">
        <p:scale>
          <a:sx n="98" d="100"/>
          <a:sy n="9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06A04-8B07-438D-9999-008B8FC25538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AB9E4-28EA-4FB8-9CCB-8B2DB09F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4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AB9E4-28EA-4FB8-9CCB-8B2DB09F46F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81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35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2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69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49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62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71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20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58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4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69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35C3-8E8B-4A4E-9F8A-A9C13EBE5E44}" type="datetimeFigureOut">
              <a:rPr lang="ru-RU" smtClean="0"/>
              <a:pPr/>
              <a:t>23.09.2018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87A7-E013-411C-80CF-3A432A622E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3096344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Формирование адаптационно – развивающей среды при переходе детей из дошкольной образовательной организации в начальную школу.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437112"/>
            <a:ext cx="3344416" cy="17526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МБДОУ Петровский детский сад Безрукова О. В.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318612"/>
            <a:ext cx="1830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Петровское, 2018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фото для доклада\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639607" cy="33066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фото для доклада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99" y="857232"/>
            <a:ext cx="3830061" cy="32861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Уголок патриотического воспитания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96594" y="4786322"/>
            <a:ext cx="851880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группе созданы условия для социализации ребенка, обогащение его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представлений о 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людях, 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их взаимоотношениях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, социальных проявлениях: профессия, возраст, пол.</a:t>
            </a:r>
            <a:endParaRPr lang="ru-RU" sz="20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22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2636" y="260648"/>
            <a:ext cx="6124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Уголок безопасности и ПДД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esktop\фото для доклада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4" y="980728"/>
            <a:ext cx="4606785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фото для доклада\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573016"/>
            <a:ext cx="4047509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1" y="992604"/>
            <a:ext cx="4047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Набор транспортных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средств,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Иллюстрации с изображением транспортных 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средств.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>Кружки красного и зелёного цвета, макет пешеходного светофора</a:t>
            </a: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4581128"/>
            <a:ext cx="4370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Атрибуты к сюжетно-ролевой игре 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«Транспорт»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(разноцветные рули,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машинки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разных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видов, жезл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нагрудные знаки, жилеты с изображением того или иного вида транспорта и т.д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2677" y="188640"/>
            <a:ext cx="532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Физкультурный уголок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P1040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1860"/>
            <a:ext cx="4228672" cy="2967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P1040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6368"/>
            <a:ext cx="4070449" cy="28863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9513"/>
            <a:ext cx="4229276" cy="2894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39" y="836712"/>
            <a:ext cx="4070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 уголка: ленточки, платочки разных цветов, бубны, султанчики, кегли, вертушки, мячи (резиновые, пластмассовые),обручи, кольцеброс (настенный, напольный), гантели детские, мешочки для метания, летающие тарелки, массажные мячики, скакалки, канат, гимнастические палки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872" y="1196752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Главное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назначение нашей работы - специально организованный переход дошкольников на следующую ступень образования. Мы надеемся, что вся система работы, разработанная и проводимая нами, поможет нашим детям легко и безболезненно адаптироваться к школе.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Все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полученные сведения, связанные с данной проблемой, лягут в основу комплексно-целевой программы, представляющей собой содержательно-организованную основу управления деятельностью педагогического коллектива по направлению преемственность школы и ДОУ.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405150"/>
            <a:ext cx="1522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395" y="2276872"/>
            <a:ext cx="84998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47" y="188640"/>
            <a:ext cx="8229600" cy="980728"/>
          </a:xfrm>
        </p:spPr>
        <p:txBody>
          <a:bodyPr>
            <a:no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словия воспитания положительного отношения к школе у детей старшего возраста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875" y="1340768"/>
            <a:ext cx="8496944" cy="5379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включение в целостный педагогический процесс разнообразных форм и методов работы по ознакомлению детей со школой и воспитание положительного отношения к ней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ru-RU" sz="20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создание предметно-развивающей среды для обогащения жизненного опыта детей, своевременное её изменение в соответствии с новым содержанием дидактических задач и обеспечение её доступности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ru-RU" sz="20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понимание воспитателем значимости проблемы и проявление его творческой инициативности в подборе форм, методов в работе с детьми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endParaRPr lang="ru-RU" sz="20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педагогическое просвещение родителей по вопросам готовности детей к школьному обучению.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90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Результатом сотрудничества дошкольного образовательного учреждения и начальной школы должно быть создание комфортной адаптациoнно-развивающей образовательной среды: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841235"/>
            <a:ext cx="280831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обеспечивающей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высокое качество образования, его доступность, открытость и привлекательность для обучающихся, воспитанников, их родителей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всего общества, духовно-нравственное развитие и воспитание обучающихся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179874"/>
            <a:ext cx="220945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гарантирующей охрану и укрепление физического, психологического и социального здоровья обучающихся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087815"/>
            <a:ext cx="252028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отношению к обучающимся, воспитанникам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том числе с ограниченными возможностями здоровья)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педагогическим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работникам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</a:rPr>
              <a:t> Мероприятия, направленные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</a:rPr>
              <a:t>на формирование у воспитанников представлений о школе и мотивации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/>
                <a:ea typeface="Calibri"/>
              </a:rPr>
              <a:t>учения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работа педагога-психолога по адаптации детей к школьной жизни по программе «Лесная школа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»</a:t>
            </a:r>
            <a:endParaRPr lang="en-US" b="1" dirty="0" smtClean="0">
              <a:ea typeface="Calibri"/>
              <a:cs typeface="Times New Roman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посещение воспитанниками подготовительной группы своего будущего класса и знакомство с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учителем;</a:t>
            </a:r>
            <a:endParaRPr lang="en-US" b="1" dirty="0" smtClean="0">
              <a:ea typeface="Calibri"/>
              <a:cs typeface="Times New Roman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информирование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учителей начальной школы о сильных и слабых сторонах каждого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ребёнка;</a:t>
            </a:r>
            <a:endParaRPr lang="en-US" b="1" dirty="0" smtClean="0">
              <a:ea typeface="Calibri"/>
              <a:cs typeface="Times New Roman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обзорная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экскурсия по школе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(библиотека, медицинские кабинеты, раздевалка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;</a:t>
            </a:r>
            <a:endParaRPr lang="en-US" b="1" dirty="0" smtClean="0">
              <a:ea typeface="Calibri"/>
              <a:cs typeface="Times New Roman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приглашение первоклассников в группу детского сада и проведение совместных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мероприятий;</a:t>
            </a:r>
            <a:endParaRPr lang="en-US" b="1" dirty="0" smtClean="0">
              <a:ea typeface="Calibri"/>
              <a:cs typeface="Times New Roman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родительское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собрание перед окончанием учебного года на тему: «Готовность детей подготовительной группы к обучению в начальной школе».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5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04656" cy="764704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Уголок для родителей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фото для доклада\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3302" r="46820" b="3302"/>
          <a:stretch/>
        </p:blipFill>
        <p:spPr bwMode="auto">
          <a:xfrm>
            <a:off x="169294" y="1247271"/>
            <a:ext cx="3849193" cy="40539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3296" y="1729839"/>
            <a:ext cx="50760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«Советы родителям будущих первоклассников»;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Готовим руку к письму»;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подготовить ребенка к школе»;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Формирование произвольного поведения у детей старшего дошкольного возраста»;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 выбрать программу обучения для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ребенка»; </a:t>
            </a:r>
          </a:p>
        </p:txBody>
      </p:sp>
    </p:spTree>
    <p:extLst>
      <p:ext uri="{BB962C8B-B14F-4D97-AF65-F5344CB8AC3E}">
        <p14:creationId xmlns:p14="http://schemas.microsoft.com/office/powerpoint/2010/main" val="16684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25201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Учебная зона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фото для доклада\л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4143404" cy="33118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ото для доклада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142984"/>
            <a:ext cx="3089612" cy="4286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фото для доклада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14818"/>
            <a:ext cx="5143536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736" y="11663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Игровая зона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фото для доклада\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4" y="660140"/>
            <a:ext cx="4449040" cy="28147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фото для доклада\ж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29335"/>
            <a:ext cx="3778370" cy="45062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фото для доклада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5" y="3725240"/>
            <a:ext cx="4377601" cy="2716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1" y="5466042"/>
            <a:ext cx="3778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игровой зоне размещены разнообразные игры для детей с учетом возраста и гендерного воспитания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568" y="172999"/>
            <a:ext cx="542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Уголок  «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мелые ручки»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Desktop\фото для доклада\щ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536504" cy="2551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P105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6517"/>
            <a:ext cx="4032448" cy="27800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9" y="1441012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изобразительной деятельности: цветные карандаши, мелки, краски акварельные и гуашь, кисти, фломастеры, трафареты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4581128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других видов деятельности: пластилин, бумага разных цветов, видов и форматов, ткань, нитки, природный и бросовый материал, клей, ножницы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372" y="188640"/>
            <a:ext cx="3907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Книжный уголок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фото для доклад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1"/>
            <a:ext cx="4289397" cy="58453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для доклада\шлшщ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836711"/>
            <a:ext cx="4066381" cy="30512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цы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95" y="4135495"/>
            <a:ext cx="4099975" cy="24367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588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Формирование адаптационно – развивающей среды при переходе детей из дошкольной образовательной организации в начальную школу.</vt:lpstr>
      <vt:lpstr>Условия воспитания положительного отношения к школе у детей старшего возраста</vt:lpstr>
      <vt:lpstr>Презентация PowerPoint</vt:lpstr>
      <vt:lpstr> Мероприятия, направленные на формирование у воспитанников представлений о школе и мотивации учения</vt:lpstr>
      <vt:lpstr>Уголок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Формирования адаптационно – развивающей среды при переходе детей из дошкольной образовательной организации в начальную школу</dc:title>
  <dc:creator>1</dc:creator>
  <cp:lastModifiedBy>1</cp:lastModifiedBy>
  <cp:revision>57</cp:revision>
  <dcterms:created xsi:type="dcterms:W3CDTF">2018-08-17T16:15:38Z</dcterms:created>
  <dcterms:modified xsi:type="dcterms:W3CDTF">2018-09-23T14:41:42Z</dcterms:modified>
</cp:coreProperties>
</file>